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4" r:id="rId3"/>
    <p:sldId id="258" r:id="rId4"/>
    <p:sldId id="259" r:id="rId5"/>
    <p:sldId id="260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36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anose="02070309020205020404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anose="02070309020205020404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E31DD-33CA-403F-9FA7-D67975E77CE1}" type="datetimeFigureOut">
              <a:rPr lang="sr-Latn-RS" smtClean="0"/>
              <a:t>8.10.2019.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653E0-5AE8-441B-B799-C0388E86E653}" type="slidenum">
              <a:rPr lang="sr-Latn-RS" smtClean="0"/>
              <a:t>‹#›</a:t>
            </a:fld>
            <a:endParaRPr lang="sr-Latn-R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panose="05020102010507070707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60" y="675640"/>
            <a:ext cx="7324725" cy="2381250"/>
          </a:xfrm>
        </p:spPr>
        <p:txBody>
          <a:bodyPr/>
          <a:lstStyle/>
          <a:p>
            <a:r>
              <a:rPr lang="sr-Cyrl-R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ПРОЈЕКАТ О ФИНАНСИЈСКОМ ОПИСМЕЊАВАЊУ УЧЕНИКА</a:t>
            </a:r>
            <a:br>
              <a:rPr lang="sr-Cyrl-R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sr-Cyrl-R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altLang="en-US" dirty="0"/>
              <a:t/>
            </a:r>
            <a:br>
              <a:rPr lang="sr-Cyrl-RS" altLang="en-US" dirty="0"/>
            </a:br>
            <a:endParaRPr lang="sr-Cyrl-R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0800000" flipV="1">
            <a:off x="927719" y="4581128"/>
            <a:ext cx="6946296" cy="9009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Историјска секција 8. разред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885950" y="2688590"/>
            <a:ext cx="50298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4800" b="1" dirty="0">
                <a:sym typeface="+mn-ea"/>
              </a:rPr>
              <a:t>КОНВЕРТУЈ    САМ </a:t>
            </a:r>
            <a:endParaRPr lang="en-US"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" action="ppaction://noaction">
              <a:snd r:embed="rId3" name="explod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" y="120015"/>
            <a:ext cx="840994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5585" y="3524250"/>
            <a:ext cx="7801610" cy="310769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sz="2800" dirty="0" smtClean="0"/>
              <a:t>Ђорђе Вајферт, власник прве фабрике у Србији,(пивара), Министар финансија за време владавине краља Петра Првог Карађорђевића.</a:t>
            </a:r>
            <a:r>
              <a:rPr lang="sr-Cyrl-RS" altLang="ru-RU" sz="2800" dirty="0" smtClean="0"/>
              <a:t>Г</a:t>
            </a:r>
            <a:r>
              <a:rPr lang="ru-RU" sz="2800" dirty="0" smtClean="0"/>
              <a:t>увернер Народне банке, Ђорђе Вајферт бива упамћен и по дужини мандата и по заслугама на месту првог човека ове институције.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" y="0"/>
            <a:ext cx="8812088" cy="388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335280" y="3885565"/>
            <a:ext cx="84455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Милутин Миланковић ( 1879-1958. ) – грађевински инжењер, академик, професор Београдског универзитета, потпредседник Српске академије наука и уметности, научник који је математички објаснио настанак ледених доба, творац нове методологије у климатологији, аутор најпрецизнијег астрономског календара – признат је по светским мерилима као један од великана науке XX века.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>
            <a:hlinkClick r:id="" action="ppaction://noaction">
              <a:snd r:embed="rId2" name="explode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-7147"/>
            <a:ext cx="8496942" cy="325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245893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Овај научни геније, кога НАСА сврстава међу десетак најзначајнијих на пољу науке о земљи, свој целокупан рад је сублимирао у капиталном делу „Канон осунчавања земље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 леденог доба“. Његова астрономска теорија климатских промена на Земљи.Због тога се, науци данас познат и признат, термин „Миланковићеви циклуси“ односи на велику идеју космичког склада, којој је Миланковић био непрекидно посвећен. Поједини топоними на Месецу и Марсу названи су по његовом имену, а његово име носи и награда Европског геофизичког друштва за достигнућа у области климатологије и метеорологије, која се додељује од 1993. </a:t>
            </a:r>
            <a:endParaRPr lang="sr-Latn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63690"/>
            <a:ext cx="8964488" cy="369331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Слободан Јовановић(1869-1958) је један од наших највећих политичара и државника 20. века, историчар, књижевник, филозоф, дипломата и наш највећи и најцењенији теоретичар права.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току своје професорске каријере Слободан Јовановић предаје уставно право на Правном факултету пуне 43 године. Био је и ректор Београдског универзитета, редовни члан Српске академије наука и њен председник (1928–31). На мировној конференцији у Паризу 1919. године био је у саставу југословенске делегације. За председника Српског културног клуба изабаран је 1936. године. Током 1942–43. године Слободан Јовановић је био председник југословенске владе у избеглиштву, због чега му је 1946. године суђено у одсуству, када му је одузето држављанство и целокупна имовина. Од 1941. године живео је у Лондону у изгнанству које му је било наметнуто. 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69850"/>
            <a:ext cx="8496935" cy="2994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Konvertuj sam 8 raz\71062196_503661917093052_809428385552924672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1166"/>
            <a:ext cx="490537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2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908720"/>
            <a:ext cx="828092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НИКОЛА АДАМОВИЋ </a:t>
            </a:r>
          </a:p>
          <a:p>
            <a:pPr algn="ctr"/>
            <a:r>
              <a:rPr lang="sr-Cyrl-R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</a:t>
            </a:r>
          </a:p>
          <a:p>
            <a:pPr algn="ctr"/>
            <a:r>
              <a:rPr lang="sr-Cyrl-R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НИКОЛА АНТОНИЈЕВИЋ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5720" y="59055"/>
            <a:ext cx="913828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altLang="en-US" sz="7200" dirty="0"/>
              <a:t>ОСНОВНА ШКОЛА </a:t>
            </a:r>
            <a:r>
              <a:rPr lang="sr-Cyrl-RS" altLang="en-US" sz="7200" dirty="0" smtClean="0"/>
              <a:t>,,МИХАИЛО </a:t>
            </a:r>
            <a:r>
              <a:rPr lang="sr-Cyrl-RS" altLang="en-US" sz="7200" dirty="0"/>
              <a:t>МЛАДЕНОВИЋ </a:t>
            </a:r>
            <a:r>
              <a:rPr lang="sr-Cyrl-RS" altLang="en-US" sz="7200" dirty="0" smtClean="0"/>
              <a:t>СЕЉА“</a:t>
            </a:r>
            <a:endParaRPr lang="sr-Cyrl-RS" altLang="en-US" sz="7200" dirty="0"/>
          </a:p>
          <a:p>
            <a:pPr algn="ctr"/>
            <a:r>
              <a:rPr lang="sr-Cyrl-RS" altLang="en-US" sz="7200" dirty="0"/>
              <a:t>ДУДОВИЦА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TM02455519[[fn=Winter]]</Template>
  <TotalTime>20</TotalTime>
  <Words>369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Winter</vt:lpstr>
      <vt:lpstr>ПРОЈЕКАТ О ФИНАНСИЈСКОМ ОПИСМЕЊАВАЊУ УЧЕНИКА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Dusica Maksimovic</dc:creator>
  <cp:lastModifiedBy>Windows User</cp:lastModifiedBy>
  <cp:revision>14</cp:revision>
  <dcterms:created xsi:type="dcterms:W3CDTF">2019-10-01T10:21:00Z</dcterms:created>
  <dcterms:modified xsi:type="dcterms:W3CDTF">2019-10-08T20:35:12Z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